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s/slide38.xml" ContentType="application/vnd.openxmlformats-officedocument.presentationml.slide+xml"/>
  <Override PartName="/ppt/slides/slide47.xml" ContentType="application/vnd.openxmlformats-officedocument.presentationml.slide+xml"/>
  <Override PartName="/ppt/slides/slide56.xml" ContentType="application/vnd.openxmlformats-officedocument.presentationml.slide+xml"/>
  <Override PartName="/ppt/slides/slide58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s/slide45.xml" ContentType="application/vnd.openxmlformats-officedocument.presentationml.slide+xml"/>
  <Override PartName="/ppt/slides/slide5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slides/slide43.xml" ContentType="application/vnd.openxmlformats-officedocument.presentationml.slide+xml"/>
  <Override PartName="/ppt/slides/slide52.xml" ContentType="application/vnd.openxmlformats-officedocument.presentationml.slide+xml"/>
  <Override PartName="/ppt/slides/slide63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slides/slide41.xml" ContentType="application/vnd.openxmlformats-officedocument.presentationml.slide+xml"/>
  <Override PartName="/ppt/slides/slide50.xml" ContentType="application/vnd.openxmlformats-officedocument.presentationml.slide+xml"/>
  <Override PartName="/ppt/slides/slide6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49.xml" ContentType="application/vnd.openxmlformats-officedocument.presentationml.slide+xml"/>
  <Override PartName="/ppt/slides/slide5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39.xml" ContentType="application/vnd.openxmlformats-officedocument.presentationml.slide+xml"/>
  <Override PartName="/ppt/slides/slide48.xml" ContentType="application/vnd.openxmlformats-officedocument.presentationml.slide+xml"/>
  <Override PartName="/ppt/slides/slide57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slides/slide46.xml" ContentType="application/vnd.openxmlformats-officedocument.presentationml.slide+xml"/>
  <Override PartName="/ppt/slides/slide55.xml" ContentType="application/vnd.openxmlformats-officedocument.presentationml.slide+xml"/>
  <Override PartName="/ppt/slides/slide64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Override PartName="/ppt/slides/slide44.xml" ContentType="application/vnd.openxmlformats-officedocument.presentationml.slide+xml"/>
  <Override PartName="/ppt/slides/slide53.xml" ContentType="application/vnd.openxmlformats-officedocument.presentationml.slide+xml"/>
  <Override PartName="/ppt/slides/slide62.xml" ContentType="application/vnd.openxmlformats-officedocument.presentationml.slide+xml"/>
  <Override PartName="/ppt/slideLayouts/slideLayout3.xml" ContentType="application/vnd.openxmlformats-officedocument.presentationml.slideLayout+xml"/>
  <Default Extension="jpeg" ContentType="image/jpeg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s/slide42.xml" ContentType="application/vnd.openxmlformats-officedocument.presentationml.slide+xml"/>
  <Override PartName="/ppt/slides/slide51.xml" ContentType="application/vnd.openxmlformats-officedocument.presentationml.slide+xml"/>
  <Override PartName="/ppt/slides/slide60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s/slide40.xml" ContentType="application/vnd.openxmlformats-officedocument.presentationml.slide+xml"/>
  <Override PartName="/ppt/slideLayouts/slideLayout10.xml" ContentType="application/vnd.openxmlformats-officedocument.presentationml.slideLayout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320" r:id="rId15"/>
    <p:sldId id="271" r:id="rId16"/>
    <p:sldId id="272" r:id="rId17"/>
    <p:sldId id="273" r:id="rId18"/>
    <p:sldId id="274" r:id="rId19"/>
    <p:sldId id="275" r:id="rId20"/>
    <p:sldId id="276" r:id="rId21"/>
    <p:sldId id="278" r:id="rId22"/>
    <p:sldId id="279" r:id="rId23"/>
    <p:sldId id="280" r:id="rId24"/>
    <p:sldId id="281" r:id="rId25"/>
    <p:sldId id="282" r:id="rId26"/>
    <p:sldId id="283" r:id="rId27"/>
    <p:sldId id="284" r:id="rId28"/>
    <p:sldId id="321" r:id="rId29"/>
    <p:sldId id="285" r:id="rId30"/>
    <p:sldId id="286" r:id="rId31"/>
    <p:sldId id="322" r:id="rId32"/>
    <p:sldId id="287" r:id="rId33"/>
    <p:sldId id="288" r:id="rId34"/>
    <p:sldId id="289" r:id="rId35"/>
    <p:sldId id="290" r:id="rId36"/>
    <p:sldId id="291" r:id="rId37"/>
    <p:sldId id="292" r:id="rId38"/>
    <p:sldId id="293" r:id="rId39"/>
    <p:sldId id="294" r:id="rId40"/>
    <p:sldId id="295" r:id="rId41"/>
    <p:sldId id="296" r:id="rId42"/>
    <p:sldId id="297" r:id="rId43"/>
    <p:sldId id="298" r:id="rId44"/>
    <p:sldId id="299" r:id="rId45"/>
    <p:sldId id="300" r:id="rId46"/>
    <p:sldId id="301" r:id="rId47"/>
    <p:sldId id="302" r:id="rId48"/>
    <p:sldId id="303" r:id="rId49"/>
    <p:sldId id="304" r:id="rId50"/>
    <p:sldId id="305" r:id="rId51"/>
    <p:sldId id="306" r:id="rId52"/>
    <p:sldId id="307" r:id="rId53"/>
    <p:sldId id="308" r:id="rId54"/>
    <p:sldId id="309" r:id="rId55"/>
    <p:sldId id="310" r:id="rId56"/>
    <p:sldId id="311" r:id="rId57"/>
    <p:sldId id="312" r:id="rId58"/>
    <p:sldId id="313" r:id="rId59"/>
    <p:sldId id="314" r:id="rId60"/>
    <p:sldId id="315" r:id="rId61"/>
    <p:sldId id="316" r:id="rId62"/>
    <p:sldId id="317" r:id="rId63"/>
    <p:sldId id="318" r:id="rId64"/>
    <p:sldId id="319" r:id="rId6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showOutlineIcons="0">
    <p:restoredLeft sz="15745" autoAdjust="0"/>
    <p:restoredTop sz="94660"/>
  </p:normalViewPr>
  <p:slideViewPr>
    <p:cSldViewPr>
      <p:cViewPr varScale="1">
        <p:scale>
          <a:sx n="64" d="100"/>
          <a:sy n="64" d="100"/>
        </p:scale>
        <p:origin x="-1476" y="-10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61" Type="http://schemas.openxmlformats.org/officeDocument/2006/relationships/slide" Target="slides/slide60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922024-0ADE-4FCB-82C9-21CA22D62C6D}" type="datetimeFigureOut">
              <a:rPr lang="en-US" smtClean="0"/>
              <a:pPr/>
              <a:t>5/15/2014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9EBC45-63D2-432A-A192-DC8443F1889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4.png"/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png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8.png"/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9.png"/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png"/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3.png"/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4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6.png"/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7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Cinema Manager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movies_module_calendar_syncronize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Rectangle 3"/>
          <p:cNvSpPr/>
          <p:nvPr/>
        </p:nvSpPr>
        <p:spPr>
          <a:xfrm>
            <a:off x="5410200" y="6172200"/>
            <a:ext cx="8382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9movies_module_calendar_dayview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096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movies_module_calendar_reserveseat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114800" y="2667000"/>
            <a:ext cx="3048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movies_module_calendar_reserveseats_seatclick_detail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4038600"/>
            <a:ext cx="8382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movies_module_calendar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2484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movies_module_calendar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3962400" y="37338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movies_module_calendar_addbutton_newitem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movies_module_calendar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movies_module_screensavers_modu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667000" y="7620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858000" y="62484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6movies_module_screensavers_add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login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-26986"/>
            <a:ext cx="9144000" cy="6884986"/>
          </a:xfr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 descr="cinama manag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914400" y="457200"/>
            <a:ext cx="9906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752601" y="2967335"/>
            <a:ext cx="5462976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Reports Module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reports modu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82296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reports module view 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038600" y="3657600"/>
            <a:ext cx="8382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reports module view button_report samp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 descr="cinama manag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1828800" y="457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400347" y="2967335"/>
            <a:ext cx="4235519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Setup Module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setup modu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0" y="7620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setup module_cinema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096000" y="61722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setup module_cinema_reserveseats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8001000" y="3810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setup module_cinema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setup module_cinema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514600" y="51816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cinama manager.PNG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" y="0"/>
            <a:ext cx="9144000" cy="6858000"/>
          </a:xfrm>
        </p:spPr>
      </p:pic>
      <p:sp>
        <p:nvSpPr>
          <p:cNvPr id="5" name="Rectangle 4"/>
          <p:cNvSpPr/>
          <p:nvPr/>
        </p:nvSpPr>
        <p:spPr>
          <a:xfrm>
            <a:off x="0" y="457200"/>
            <a:ext cx="9906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1371600" y="2967335"/>
            <a:ext cx="6248399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Movies Module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setup module_cinema_addbutton_seatplan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848600" y="2286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setup module_cinema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setup module_cinema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743200" y="54864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setup module_cinema_editbutton_seatpla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848600" y="2286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setup module_patronsmodu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9144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9setup module_patronsmodule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setup module_patronsmodule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8288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setup module_movieclas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setup module_movieclass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setup module_movieclass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6670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movies_module_databas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8382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setup module_mtrcbrating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setup module_mtrcbratings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6setup module_mtrcbratings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3581400" y="685800"/>
            <a:ext cx="10668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7setup module_distributor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8setup module_distributor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9setup module_distributor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667000" y="457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ntent Placeholder 3" descr="cinama manage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09" y="15082"/>
            <a:ext cx="9123891" cy="6842918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743200" y="5334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143000" y="2971800"/>
            <a:ext cx="687669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8000">
                  <a:solidFill>
                    <a:schemeClr val="accent2">
                      <a:satMod val="140000"/>
                    </a:schemeClr>
                  </a:solidFill>
                  <a:prstDash val="solid"/>
                  <a:miter lim="800000"/>
                </a:ln>
                <a:noFill/>
                <a:effectLst>
                  <a:outerShdw blurRad="25500" dist="23000" dir="7020000" algn="tl">
                    <a:srgbClr val="000000">
                      <a:alpha val="50000"/>
                    </a:srgbClr>
                  </a:outerShdw>
                </a:effectLst>
              </a:rPr>
              <a:t>Administration Module</a:t>
            </a:r>
            <a:endParaRPr lang="en-US" sz="5400" b="1" cap="none" spc="0" dirty="0">
              <a:ln w="18000">
                <a:solidFill>
                  <a:schemeClr val="accent2">
                    <a:satMod val="140000"/>
                  </a:schemeClr>
                </a:solidFill>
                <a:prstDash val="solid"/>
                <a:miter lim="800000"/>
              </a:ln>
              <a:noFill/>
              <a:effectLst>
                <a:outerShdw blurRad="25500" dist="23000" dir="7020000" algn="tl">
                  <a:srgbClr val="000000">
                    <a:alpha val="50000"/>
                  </a:srgb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administration_modul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0" y="7620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2administration_module_addgroup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781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administration_module_addgroup_add_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movies_module_database_add_tab1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905000" y="1447800"/>
            <a:ext cx="8382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administration_module_addgroup_edit_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9906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administration_module_user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096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administration_module_users_suspen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administration_module_users_add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8administration_module_users_edi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7526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9administration_module_viewonlin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8305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0administration_module_viewonline_releaseuser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27432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1administration_module_systemlogs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096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2administration_module_systemlogs_changedate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3administration_module_systemlogs_filter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7543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4movies_module_database_add_tab2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9144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4administration_module_systemlogs_list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8305800" y="61722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5administration_module_systemlogs_purgebutton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36576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6administration_module_bakup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495800" y="6858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7administration_module_restore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5410200" y="762000"/>
            <a:ext cx="9144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18administration_module_systemparam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5movies_module_producer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6858000" y="6172200"/>
            <a:ext cx="8382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movies_module_producer_add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1828800" y="685800"/>
            <a:ext cx="990600" cy="3810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7movies_module_calendar.PNG"/>
          <p:cNvPicPr>
            <a:picLocks noGrp="1" noChangeAspect="1"/>
          </p:cNvPicPr>
          <p:nvPr isPhoto="1"/>
        </p:nvPicPr>
        <p:blipFill>
          <a:blip r:embed="rId2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Rectangle 2"/>
          <p:cNvSpPr/>
          <p:nvPr/>
        </p:nvSpPr>
        <p:spPr>
          <a:xfrm>
            <a:off x="4648200" y="6172200"/>
            <a:ext cx="914400" cy="30480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49</TotalTime>
  <Words>10</Words>
  <Application>Microsoft Office PowerPoint</Application>
  <PresentationFormat>On-screen Show (4:3)</PresentationFormat>
  <Paragraphs>5</Paragraphs>
  <Slides>64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Office Theme</vt:lpstr>
      <vt:lpstr>Cinema Manager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  <vt:lpstr>Slide 29</vt:lpstr>
      <vt:lpstr>Slide 30</vt:lpstr>
      <vt:lpstr>Slide 31</vt:lpstr>
      <vt:lpstr>Slide 32</vt:lpstr>
      <vt:lpstr>Slide 33</vt:lpstr>
      <vt:lpstr>Slide 34</vt:lpstr>
      <vt:lpstr>Slide 35</vt:lpstr>
      <vt:lpstr>Slide 36</vt:lpstr>
      <vt:lpstr>Slide 37</vt:lpstr>
      <vt:lpstr>Slide 38</vt:lpstr>
      <vt:lpstr>Slide 39</vt:lpstr>
      <vt:lpstr>Slide 40</vt:lpstr>
      <vt:lpstr>Slide 41</vt:lpstr>
      <vt:lpstr>Slide 42</vt:lpstr>
      <vt:lpstr>Slide 43</vt:lpstr>
      <vt:lpstr>Slide 44</vt:lpstr>
      <vt:lpstr>Slide 45</vt:lpstr>
      <vt:lpstr>Slide 46</vt:lpstr>
      <vt:lpstr>Slide 47</vt:lpstr>
      <vt:lpstr>Slide 48</vt:lpstr>
      <vt:lpstr>Slide 49</vt:lpstr>
      <vt:lpstr>Slide 50</vt:lpstr>
      <vt:lpstr>Slide 51</vt:lpstr>
      <vt:lpstr>Slide 52</vt:lpstr>
      <vt:lpstr>Slide 53</vt:lpstr>
      <vt:lpstr>Slide 54</vt:lpstr>
      <vt:lpstr>Slide 55</vt:lpstr>
      <vt:lpstr>Slide 56</vt:lpstr>
      <vt:lpstr>Slide 57</vt:lpstr>
      <vt:lpstr>Slide 58</vt:lpstr>
      <vt:lpstr>Slide 59</vt:lpstr>
      <vt:lpstr>Slide 60</vt:lpstr>
      <vt:lpstr>Slide 61</vt:lpstr>
      <vt:lpstr>Slide 62</vt:lpstr>
      <vt:lpstr>Slide 63</vt:lpstr>
      <vt:lpstr>Slide 64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Cinema Manager</dc:title>
  <dc:creator>Acer01</dc:creator>
  <cp:lastModifiedBy>Acer01</cp:lastModifiedBy>
  <cp:revision>9</cp:revision>
  <dcterms:created xsi:type="dcterms:W3CDTF">2014-05-15T08:38:49Z</dcterms:created>
  <dcterms:modified xsi:type="dcterms:W3CDTF">2014-05-15T09:29:28Z</dcterms:modified>
</cp:coreProperties>
</file>

<file path=docProps/thumbnail.jpeg>
</file>